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7"/>
  </p:handoutMasterIdLst>
  <p:sldIdLst>
    <p:sldId id="256" r:id="rId2"/>
    <p:sldId id="257" r:id="rId3"/>
    <p:sldId id="259" r:id="rId4"/>
    <p:sldId id="258"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bg1"/>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3" d="100"/>
          <a:sy n="53" d="100"/>
        </p:scale>
        <p:origin x="-89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E457766-F875-4CD0-9A04-526DB0D17AE9}" type="datetimeFigureOut">
              <a:rPr lang="en-US" smtClean="0"/>
              <a:t>11/23/2010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6C064F-3DD2-470C-88AE-AC034FAAF3B8}"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25560652-7437-4B54-8D77-B1F5546D06F3}"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25560652-7437-4B54-8D77-B1F5546D06F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EDF5C29-DB80-4B89-B546-A645BB1BD995}" type="datetimeFigureOut">
              <a:rPr lang="en-US" smtClean="0"/>
              <a:pPr/>
              <a:t>11/23/2010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560652-7437-4B54-8D77-B1F5546D06F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EDF5C29-DB80-4B89-B546-A645BB1BD995}" type="datetimeFigureOut">
              <a:rPr lang="en-US" smtClean="0"/>
              <a:pPr/>
              <a:t>11/23/2010</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25560652-7437-4B54-8D77-B1F5546D06F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My Life</a:t>
            </a:r>
            <a:endParaRPr lang="en-US" dirty="0"/>
          </a:p>
        </p:txBody>
      </p:sp>
      <p:sp>
        <p:nvSpPr>
          <p:cNvPr id="3" name="Subtitle 2"/>
          <p:cNvSpPr>
            <a:spLocks noGrp="1"/>
          </p:cNvSpPr>
          <p:nvPr>
            <p:ph type="subTitle" idx="1"/>
          </p:nvPr>
        </p:nvSpPr>
        <p:spPr/>
        <p:txBody>
          <a:bodyPr/>
          <a:lstStyle/>
          <a:p>
            <a:r>
              <a:rPr lang="en-US" dirty="0" smtClean="0"/>
              <a:t>By Clint Lund</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Introduction</a:t>
            </a:r>
            <a:endParaRPr lang="en-US" dirty="0"/>
          </a:p>
        </p:txBody>
      </p:sp>
      <p:sp>
        <p:nvSpPr>
          <p:cNvPr id="3" name="Content Placeholder 2"/>
          <p:cNvSpPr>
            <a:spLocks noGrp="1"/>
          </p:cNvSpPr>
          <p:nvPr>
            <p:ph idx="1"/>
          </p:nvPr>
        </p:nvSpPr>
        <p:spPr/>
        <p:txBody>
          <a:bodyPr>
            <a:normAutofit fontScale="92500" lnSpcReduction="10000"/>
          </a:bodyPr>
          <a:lstStyle/>
          <a:p>
            <a:pPr marL="182880">
              <a:buNone/>
            </a:pPr>
            <a:r>
              <a:rPr lang="en-US" dirty="0" smtClean="0"/>
              <a:t>	</a:t>
            </a:r>
            <a:r>
              <a:rPr lang="en-US" dirty="0" smtClean="0"/>
              <a:t>	For the last 18 months, I have worked as a gang intelligence officer at the Central Utah Correctional Facility. Through my job I have learned that many inmates joined up with their respective gangs as early as ten years of age. If they had only had a positive influence in their lives to curb this decision, they could have completed school, gotten good jobs and become productive members of society. Instead they are wasting the best years of their lives in prison. </a:t>
            </a:r>
          </a:p>
          <a:p>
            <a:pPr marL="182880">
              <a:buNone/>
            </a:pPr>
            <a:r>
              <a:rPr lang="en-US" dirty="0" smtClean="0"/>
              <a:t>	</a:t>
            </a:r>
            <a:r>
              <a:rPr lang="en-US" dirty="0" smtClean="0"/>
              <a:t>	Big Brothers Big Sisters provides this influence, and I want to be a part of it.</a:t>
            </a:r>
            <a:endParaRPr lang="en-US" dirty="0" smtClean="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Background</a:t>
            </a:r>
            <a:endParaRPr lang="en-US" dirty="0"/>
          </a:p>
        </p:txBody>
      </p:sp>
      <p:sp>
        <p:nvSpPr>
          <p:cNvPr id="3" name="Content Placeholder 2"/>
          <p:cNvSpPr>
            <a:spLocks noGrp="1"/>
          </p:cNvSpPr>
          <p:nvPr>
            <p:ph idx="1"/>
          </p:nvPr>
        </p:nvSpPr>
        <p:spPr/>
        <p:txBody>
          <a:bodyPr>
            <a:normAutofit fontScale="92500" lnSpcReduction="10000"/>
          </a:bodyPr>
          <a:lstStyle/>
          <a:p>
            <a:pPr marL="182880">
              <a:buNone/>
            </a:pPr>
            <a:r>
              <a:rPr lang="en-US" dirty="0" smtClean="0"/>
              <a:t>		I was raised fourth of eight children. My dad was an officer in the Army, and I lived in 4 other states before he retired to his home town in Utah.</a:t>
            </a:r>
          </a:p>
          <a:p>
            <a:pPr marL="182880">
              <a:buNone/>
            </a:pPr>
            <a:r>
              <a:rPr lang="en-US" dirty="0" smtClean="0"/>
              <a:t>	</a:t>
            </a:r>
            <a:r>
              <a:rPr lang="en-US" dirty="0" smtClean="0"/>
              <a:t>	When I was 19 I joined the United States Marine Corp Reserves. After graduating Boot Camp, I took a leave of absence to serve my church in North Carolina where I worked with the Latino population and learned Spanish.</a:t>
            </a:r>
          </a:p>
          <a:p>
            <a:pPr marL="182880">
              <a:buNone/>
            </a:pPr>
            <a:r>
              <a:rPr lang="en-US" dirty="0" smtClean="0"/>
              <a:t>	</a:t>
            </a:r>
            <a:r>
              <a:rPr lang="en-US" dirty="0" smtClean="0"/>
              <a:t>	I am a husband and father. I am employed by the Department of Corrections. I work part time on my family’s farm. I also volunteer with the Hispanic community in my county.</a:t>
            </a:r>
          </a:p>
          <a:p>
            <a:pPr marL="182880">
              <a:buNone/>
            </a:pPr>
            <a:endParaRPr lang="en-US" dirty="0"/>
          </a:p>
        </p:txBody>
      </p:sp>
    </p:spTree>
  </p:cSld>
  <p:clrMapOvr>
    <a:masterClrMapping/>
  </p:clrMapOvr>
  <p:transition>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Interests</a:t>
            </a:r>
            <a:endParaRPr lang="en-US" dirty="0"/>
          </a:p>
        </p:txBody>
      </p:sp>
      <p:sp>
        <p:nvSpPr>
          <p:cNvPr id="3" name="Content Placeholder 2"/>
          <p:cNvSpPr>
            <a:spLocks noGrp="1"/>
          </p:cNvSpPr>
          <p:nvPr>
            <p:ph idx="1"/>
          </p:nvPr>
        </p:nvSpPr>
        <p:spPr/>
        <p:txBody>
          <a:bodyPr anchor="ctr"/>
          <a:lstStyle/>
          <a:p>
            <a:r>
              <a:rPr lang="en-US" dirty="0" smtClean="0"/>
              <a:t>Family</a:t>
            </a:r>
          </a:p>
          <a:p>
            <a:r>
              <a:rPr lang="en-US" dirty="0" smtClean="0"/>
              <a:t>Military—particularly the USMC</a:t>
            </a:r>
          </a:p>
          <a:p>
            <a:r>
              <a:rPr lang="en-US" dirty="0" smtClean="0"/>
              <a:t>Law enforcement</a:t>
            </a:r>
          </a:p>
          <a:p>
            <a:r>
              <a:rPr lang="en-US" dirty="0" smtClean="0"/>
              <a:t>Running and exercise—I have run one marathon and two triathlons</a:t>
            </a:r>
          </a:p>
          <a:p>
            <a:r>
              <a:rPr lang="en-US" dirty="0" smtClean="0"/>
              <a:t>Scouting</a:t>
            </a:r>
          </a:p>
          <a:p>
            <a:r>
              <a:rPr lang="en-US" dirty="0" smtClean="0"/>
              <a:t>Target shooting</a:t>
            </a:r>
          </a:p>
          <a:p>
            <a:r>
              <a:rPr lang="en-US" dirty="0" smtClean="0"/>
              <a:t>Gardening</a:t>
            </a:r>
          </a:p>
          <a:p>
            <a:r>
              <a:rPr lang="en-US" dirty="0" smtClean="0"/>
              <a:t>Farming</a:t>
            </a:r>
            <a:endParaRPr lang="en-US" dirty="0"/>
          </a:p>
        </p:txBody>
      </p:sp>
      <p:pic>
        <p:nvPicPr>
          <p:cNvPr id="3074" name="Picture 2" descr="C:\Program Files\Microsoft Office\MEDIA\CAGCAT10\j0233070.wmf"/>
          <p:cNvPicPr>
            <a:picLocks noChangeAspect="1" noChangeArrowheads="1"/>
          </p:cNvPicPr>
          <p:nvPr/>
        </p:nvPicPr>
        <p:blipFill>
          <a:blip r:embed="rId2">
            <a:duotone>
              <a:prstClr val="black"/>
              <a:schemeClr val="accent1">
                <a:tint val="45000"/>
                <a:satMod val="400000"/>
              </a:schemeClr>
            </a:duotone>
          </a:blip>
          <a:srcRect/>
          <a:stretch>
            <a:fillRect/>
          </a:stretch>
        </p:blipFill>
        <p:spPr bwMode="auto">
          <a:xfrm flipH="1">
            <a:off x="5105400" y="4724400"/>
            <a:ext cx="2961992" cy="1484768"/>
          </a:xfrm>
          <a:prstGeom prst="rect">
            <a:avLst/>
          </a:prstGeom>
          <a:noFill/>
        </p:spPr>
      </p:pic>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nchor="ctr"/>
          <a:lstStyle/>
          <a:p>
            <a:pPr marL="182880">
              <a:buNone/>
            </a:pPr>
            <a:r>
              <a:rPr lang="en-US" dirty="0" smtClean="0"/>
              <a:t>	I want to be a Big Brother to a young man in my area. I will do all that I can to be there for him and help him make wise decisions that will lead to a happy life, and help him avoid harmful choices.</a:t>
            </a:r>
          </a:p>
          <a:p>
            <a:pPr marL="182880">
              <a:buNone/>
            </a:pPr>
            <a:endParaRPr lang="en-US" dirty="0" smtClean="0"/>
          </a:p>
          <a:p>
            <a:pPr marL="182880" algn="ctr">
              <a:buNone/>
            </a:pPr>
            <a:r>
              <a:rPr lang="en-US" dirty="0" smtClean="0"/>
              <a:t>	</a:t>
            </a:r>
            <a:r>
              <a:rPr lang="en-US" b="1" dirty="0" smtClean="0"/>
              <a:t>I can “Be a friend. Be a mentor. Just be there.”</a:t>
            </a:r>
            <a:endParaRPr lang="en-US" b="1" dirty="0"/>
          </a:p>
        </p:txBody>
      </p:sp>
    </p:spTree>
  </p:cSld>
  <p:clrMapOvr>
    <a:masterClrMapping/>
  </p:clrMapOvr>
  <p:transition>
    <p:wedge/>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98</TotalTime>
  <Words>30</Words>
  <Application>Microsoft Office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Apex</vt:lpstr>
      <vt:lpstr>My Life</vt:lpstr>
      <vt:lpstr>Introduction</vt:lpstr>
      <vt:lpstr>Background</vt:lpstr>
      <vt:lpstr>Interests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Owner</cp:lastModifiedBy>
  <cp:revision>11</cp:revision>
  <dcterms:created xsi:type="dcterms:W3CDTF">2010-11-22T23:25:43Z</dcterms:created>
  <dcterms:modified xsi:type="dcterms:W3CDTF">2010-11-23T15:25:11Z</dcterms:modified>
</cp:coreProperties>
</file>